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5" d="100"/>
          <a:sy n="125" d="100"/>
        </p:scale>
        <p:origin x="1157" y="-1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4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0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5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8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1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6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2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4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5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8053D-CB0C-477A-82AF-8531056B3D55}" type="datetimeFigureOut">
              <a:rPr lang="en-US" smtClean="0"/>
              <a:t>11-07-2022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44A83-FA79-46D5-9B2B-BF1B855ED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79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5C6B4B-AFB2-7E3C-F40F-ED3F50E2DAFF}"/>
              </a:ext>
            </a:extLst>
          </p:cNvPr>
          <p:cNvSpPr/>
          <p:nvPr/>
        </p:nvSpPr>
        <p:spPr>
          <a:xfrm>
            <a:off x="2030434" y="778259"/>
            <a:ext cx="2797131" cy="6318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 ĐỒNG THÀNH VIÊN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 HUỲNH THỊ KIM LOAN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 NGUYỄN MẠNH ĐẠO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 NGUYỄN HUỲNH NGUYÊN THẠCH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2D118E-E244-F7D1-5A8E-60B3C2F726C8}"/>
              </a:ext>
            </a:extLst>
          </p:cNvPr>
          <p:cNvSpPr/>
          <p:nvPr/>
        </p:nvSpPr>
        <p:spPr>
          <a:xfrm>
            <a:off x="2037732" y="1520505"/>
            <a:ext cx="2789833" cy="485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GIÁM ĐỐC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CKII. NGUYỄN VĂN QUANG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81D0B7-75B9-DB18-6C58-BF41284518A0}"/>
              </a:ext>
            </a:extLst>
          </p:cNvPr>
          <p:cNvSpPr/>
          <p:nvPr/>
        </p:nvSpPr>
        <p:spPr>
          <a:xfrm>
            <a:off x="357099" y="2052045"/>
            <a:ext cx="1760107" cy="3645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 GIÁM ĐỐC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BS CKI. NGÔ BẢO KHOA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CD5281-769E-10BA-BD8C-68D89B0BB944}"/>
              </a:ext>
            </a:extLst>
          </p:cNvPr>
          <p:cNvCxnSpPr>
            <a:cxnSpLocks/>
          </p:cNvCxnSpPr>
          <p:nvPr/>
        </p:nvCxnSpPr>
        <p:spPr>
          <a:xfrm>
            <a:off x="2302640" y="2006315"/>
            <a:ext cx="0" cy="27990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278DCA-51CA-F07D-294F-04689172DC5D}"/>
              </a:ext>
            </a:extLst>
          </p:cNvPr>
          <p:cNvCxnSpPr>
            <a:cxnSpLocks/>
          </p:cNvCxnSpPr>
          <p:nvPr/>
        </p:nvCxnSpPr>
        <p:spPr>
          <a:xfrm>
            <a:off x="2117206" y="2222527"/>
            <a:ext cx="1854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333D527-969F-B04C-8ECF-0A160AB36DE0}"/>
              </a:ext>
            </a:extLst>
          </p:cNvPr>
          <p:cNvSpPr/>
          <p:nvPr/>
        </p:nvSpPr>
        <p:spPr>
          <a:xfrm rot="16200000">
            <a:off x="1021325" y="3319707"/>
            <a:ext cx="1928854" cy="394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 PHÒNG CHỨC NĂNG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64D14D-71AA-805F-4B8F-57E6B5CBBBE6}"/>
              </a:ext>
            </a:extLst>
          </p:cNvPr>
          <p:cNvSpPr/>
          <p:nvPr/>
        </p:nvSpPr>
        <p:spPr>
          <a:xfrm>
            <a:off x="2390149" y="2124513"/>
            <a:ext cx="2044129" cy="328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KHTH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CKI. NGUYỄN MẠNH HÒA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C26F96-500C-55EA-5506-6E51D709B866}"/>
              </a:ext>
            </a:extLst>
          </p:cNvPr>
          <p:cNvSpPr/>
          <p:nvPr/>
        </p:nvSpPr>
        <p:spPr>
          <a:xfrm>
            <a:off x="2390150" y="2665692"/>
            <a:ext cx="2044116" cy="3303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TCNS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 TRẦN THỊ THANH TRUYỀN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F9EF2DE-4CF0-E399-F376-37B7BAA7A756}"/>
              </a:ext>
            </a:extLst>
          </p:cNvPr>
          <p:cNvSpPr/>
          <p:nvPr/>
        </p:nvSpPr>
        <p:spPr>
          <a:xfrm>
            <a:off x="2382380" y="3183194"/>
            <a:ext cx="2044126" cy="328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HCQT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 ĐOÀN THANH HẰNG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BB3C2-6844-DCB3-6E3F-918BBF488D70}"/>
              </a:ext>
            </a:extLst>
          </p:cNvPr>
          <p:cNvSpPr/>
          <p:nvPr/>
        </p:nvSpPr>
        <p:spPr>
          <a:xfrm>
            <a:off x="2390146" y="3669504"/>
            <a:ext cx="2044124" cy="3303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CNTT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 LÊ PHÚ THUẬN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B20DA24-A123-164A-5BC4-F1DDCB00DACB}"/>
              </a:ext>
            </a:extLst>
          </p:cNvPr>
          <p:cNvSpPr/>
          <p:nvPr/>
        </p:nvSpPr>
        <p:spPr>
          <a:xfrm>
            <a:off x="2382384" y="4153143"/>
            <a:ext cx="2044116" cy="328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ĐIỀU DƯỠNG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 ĐD. TRẦN TRỊ KIM THO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F066D0E-EC85-5B83-CC18-3646D012A755}"/>
              </a:ext>
            </a:extLst>
          </p:cNvPr>
          <p:cNvSpPr/>
          <p:nvPr/>
        </p:nvSpPr>
        <p:spPr>
          <a:xfrm>
            <a:off x="4506245" y="2122562"/>
            <a:ext cx="2110740" cy="330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QLCL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BS. TRƯƠNG QUANG PHONG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DD8ED4-D284-AC19-06DB-93457455EDA8}"/>
              </a:ext>
            </a:extLst>
          </p:cNvPr>
          <p:cNvSpPr/>
          <p:nvPr/>
        </p:nvSpPr>
        <p:spPr>
          <a:xfrm>
            <a:off x="4521775" y="2664943"/>
            <a:ext cx="2110740" cy="330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TCKT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 ĐỖ THỊ HƯỜNG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705A085-0B95-BCAD-49DB-69D3F644972B}"/>
              </a:ext>
            </a:extLst>
          </p:cNvPr>
          <p:cNvSpPr/>
          <p:nvPr/>
        </p:nvSpPr>
        <p:spPr>
          <a:xfrm>
            <a:off x="4521774" y="3177611"/>
            <a:ext cx="2110741" cy="328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MAKETING - CSKH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 VÕ HỒNG PHÚC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AB9326-CC00-3022-1584-9D47AF9694DB}"/>
              </a:ext>
            </a:extLst>
          </p:cNvPr>
          <p:cNvSpPr/>
          <p:nvPr/>
        </p:nvSpPr>
        <p:spPr>
          <a:xfrm>
            <a:off x="4511558" y="3671806"/>
            <a:ext cx="2110742" cy="3303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TTB - VTYT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 PHẠM BÁ THÁI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EF48E1-7838-596C-9952-C26939D619CB}"/>
              </a:ext>
            </a:extLst>
          </p:cNvPr>
          <p:cNvSpPr/>
          <p:nvPr/>
        </p:nvSpPr>
        <p:spPr>
          <a:xfrm>
            <a:off x="860766" y="4709870"/>
            <a:ext cx="5072976" cy="3501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KHOA LÂM SÀNG VÀ CẬN LÂM SÀNG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5CDE21-E4CC-A768-902E-BA65A9C02061}"/>
              </a:ext>
            </a:extLst>
          </p:cNvPr>
          <p:cNvSpPr/>
          <p:nvPr/>
        </p:nvSpPr>
        <p:spPr>
          <a:xfrm>
            <a:off x="107842" y="5280561"/>
            <a:ext cx="1996440" cy="615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CHẨN ĐOÁN HÌNH ẢNH - TDCN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CKI. TRẦN NGUYỄN NGỌC THANH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4FFF85A-ECF1-5996-00FB-C1D2D55EBF76}"/>
              </a:ext>
            </a:extLst>
          </p:cNvPr>
          <p:cNvSpPr/>
          <p:nvPr/>
        </p:nvSpPr>
        <p:spPr>
          <a:xfrm>
            <a:off x="91415" y="6077900"/>
            <a:ext cx="1996439" cy="532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XÉT NGHIỆM - GPB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CKII. VŨ BẢO CHÂU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AF8799-A58A-258A-E95C-4889039FD04E}"/>
              </a:ext>
            </a:extLst>
          </p:cNvPr>
          <p:cNvSpPr/>
          <p:nvPr/>
        </p:nvSpPr>
        <p:spPr>
          <a:xfrm>
            <a:off x="69951" y="6845579"/>
            <a:ext cx="1996438" cy="587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DƯỢC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DƯỢC SĨ NGUYỄN THỊ VŨ TÚ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FBAD53-F219-3D6C-103F-130FCC364C16}"/>
              </a:ext>
            </a:extLst>
          </p:cNvPr>
          <p:cNvSpPr/>
          <p:nvPr/>
        </p:nvSpPr>
        <p:spPr>
          <a:xfrm>
            <a:off x="91415" y="7656210"/>
            <a:ext cx="1956558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KIỂM SOÁT NHIỄM KHUẨN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BS. NGUYỄN THANH ĐÀI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A7903CC-1048-1466-7B88-7E34AAFA4667}"/>
              </a:ext>
            </a:extLst>
          </p:cNvPr>
          <p:cNvSpPr/>
          <p:nvPr/>
        </p:nvSpPr>
        <p:spPr>
          <a:xfrm>
            <a:off x="81174" y="9249533"/>
            <a:ext cx="1956558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DINH DƯỠNG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CKI. NGUYỄN ĐÀO NGỌC LOAN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4EC4AD-19D7-3727-EB93-01B870D2BB8B}"/>
              </a:ext>
            </a:extLst>
          </p:cNvPr>
          <p:cNvSpPr/>
          <p:nvPr/>
        </p:nvSpPr>
        <p:spPr>
          <a:xfrm>
            <a:off x="2488143" y="5276020"/>
            <a:ext cx="1876890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KHÁM BỆNH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CKII. TRẦN QUỐC HOÀN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83E94C6-C48B-D2EC-024D-E59F74EAE624}"/>
              </a:ext>
            </a:extLst>
          </p:cNvPr>
          <p:cNvSpPr/>
          <p:nvPr/>
        </p:nvSpPr>
        <p:spPr>
          <a:xfrm>
            <a:off x="2468687" y="6083418"/>
            <a:ext cx="1876890" cy="569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HỒI SỨC CẤP CỨU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CKII. NGUYỄN THẾ KHÔI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CBCC30E-F469-65FD-7C95-AD1001504B68}"/>
              </a:ext>
            </a:extLst>
          </p:cNvPr>
          <p:cNvSpPr/>
          <p:nvPr/>
        </p:nvSpPr>
        <p:spPr>
          <a:xfrm>
            <a:off x="2468687" y="6857575"/>
            <a:ext cx="1876890" cy="575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NỘI TỔNG HỢP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CKI. HỒ THỊ MỸ LINH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F185F14-6AC8-A45E-B656-12B6616957BC}"/>
              </a:ext>
            </a:extLst>
          </p:cNvPr>
          <p:cNvSpPr/>
          <p:nvPr/>
        </p:nvSpPr>
        <p:spPr>
          <a:xfrm>
            <a:off x="2468686" y="7647290"/>
            <a:ext cx="1876889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NỘI TIM MẠCH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CKII. PHAN THỊ PHƯƠNG THẢO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6FFAF0F-0412-44A4-73AC-4159F9B2A3E9}"/>
              </a:ext>
            </a:extLst>
          </p:cNvPr>
          <p:cNvSpPr/>
          <p:nvPr/>
        </p:nvSpPr>
        <p:spPr>
          <a:xfrm>
            <a:off x="2449229" y="8442326"/>
            <a:ext cx="1896346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YHCT– PHỤC HỒI CHỨC NĂNG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CKII. NGUYỄN THỊ LAM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7C5B4A7-A87D-95A4-FDF1-2A1CF038B80E}"/>
              </a:ext>
            </a:extLst>
          </p:cNvPr>
          <p:cNvSpPr/>
          <p:nvPr/>
        </p:nvSpPr>
        <p:spPr>
          <a:xfrm>
            <a:off x="2473763" y="9238571"/>
            <a:ext cx="1876889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NHI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CKI. PHẠM VĂN ÁNH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3A878D0-99CE-25ED-0F9D-EA00439BD575}"/>
              </a:ext>
            </a:extLst>
          </p:cNvPr>
          <p:cNvSpPr/>
          <p:nvPr/>
        </p:nvSpPr>
        <p:spPr>
          <a:xfrm>
            <a:off x="4765630" y="5260227"/>
            <a:ext cx="1956559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NGOẠI TỔNG HỢP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CKII. NGUYỄN DANH ĐÔ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649CCEB-FCA0-D8AD-A49B-0CE61B9259CF}"/>
              </a:ext>
            </a:extLst>
          </p:cNvPr>
          <p:cNvSpPr/>
          <p:nvPr/>
        </p:nvSpPr>
        <p:spPr>
          <a:xfrm>
            <a:off x="4765630" y="6077900"/>
            <a:ext cx="1941964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UNG BƯỚU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PGS.TS.BS PHẠM HÙNG CƯỜNG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3ACCCA2-9AD8-C985-5EA5-B0C4B460E543}"/>
              </a:ext>
            </a:extLst>
          </p:cNvPr>
          <p:cNvSpPr/>
          <p:nvPr/>
        </p:nvSpPr>
        <p:spPr>
          <a:xfrm>
            <a:off x="4758332" y="6850767"/>
            <a:ext cx="1966283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PHẪU THUẬT-GÂY MÊ HỒI SỨC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CKI. UÔNG TUYẾT NHUNG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D0D58F0-F6EC-B6DA-A990-52D14575EC0E}"/>
              </a:ext>
            </a:extLst>
          </p:cNvPr>
          <p:cNvSpPr/>
          <p:nvPr/>
        </p:nvSpPr>
        <p:spPr>
          <a:xfrm>
            <a:off x="4775351" y="7652632"/>
            <a:ext cx="1956559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PHỤ SẢN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CKII. MAI THÙY ANH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9482326-2C38-D768-7F1A-677084E34686}"/>
              </a:ext>
            </a:extLst>
          </p:cNvPr>
          <p:cNvSpPr/>
          <p:nvPr/>
        </p:nvSpPr>
        <p:spPr>
          <a:xfrm>
            <a:off x="4789942" y="8436034"/>
            <a:ext cx="1927376" cy="598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LIÊN CHUYÊN KHOA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CKII. BÙI TRUNG KIÊN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DB7BD94-AFFF-22E3-C1DC-FB603BD185BD}"/>
              </a:ext>
            </a:extLst>
          </p:cNvPr>
          <p:cNvCxnSpPr>
            <a:cxnSpLocks/>
          </p:cNvCxnSpPr>
          <p:nvPr/>
        </p:nvCxnSpPr>
        <p:spPr>
          <a:xfrm>
            <a:off x="1039389" y="5059581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3416300" y="5059581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95127B-CF06-4415-9845-C7D8C5694534}"/>
              </a:ext>
            </a:extLst>
          </p:cNvPr>
          <p:cNvSpPr txBox="1"/>
          <p:nvPr/>
        </p:nvSpPr>
        <p:spPr>
          <a:xfrm>
            <a:off x="1388597" y="86456"/>
            <a:ext cx="44323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 ĐỒ TỔ CHỨC </a:t>
            </a:r>
          </a:p>
          <a:p>
            <a:pPr algn="ctr"/>
            <a:r>
              <a: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 VIỆN ĐA KHOA HỒNG ĐỨC II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D83726-1480-425B-B7C8-B3AB30A29E5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" y="58215"/>
            <a:ext cx="1745765" cy="601628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4E89729-6A63-42D5-AC07-F7CE91399EAE}"/>
              </a:ext>
            </a:extLst>
          </p:cNvPr>
          <p:cNvCxnSpPr>
            <a:cxnSpLocks/>
          </p:cNvCxnSpPr>
          <p:nvPr/>
        </p:nvCxnSpPr>
        <p:spPr>
          <a:xfrm>
            <a:off x="3313258" y="1410128"/>
            <a:ext cx="0" cy="1068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18E0C0E-8610-4DAF-B25D-FD4CB4123629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2037732" y="9548659"/>
            <a:ext cx="4360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3416300" y="5874272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1034309" y="5896255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1036849" y="6610487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1034309" y="7433129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3416300" y="6641294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3416300" y="7443005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3397254" y="8270630"/>
            <a:ext cx="148" cy="1716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3397254" y="9034286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5736612" y="5055942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5760927" y="5868758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5760927" y="6653290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5760927" y="7451925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5760927" y="8242079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3426588" y="3999840"/>
            <a:ext cx="0" cy="137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3391434" y="3517100"/>
            <a:ext cx="0" cy="137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5866415" y="3810798"/>
            <a:ext cx="0" cy="137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5577420" y="2460658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3426588" y="2450530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5561615" y="2973326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5561195" y="3483715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E675D74-EED6-F69B-CF5E-481484DACA0B}"/>
              </a:ext>
            </a:extLst>
          </p:cNvPr>
          <p:cNvCxnSpPr>
            <a:cxnSpLocks/>
          </p:cNvCxnSpPr>
          <p:nvPr/>
        </p:nvCxnSpPr>
        <p:spPr>
          <a:xfrm>
            <a:off x="3403688" y="2973326"/>
            <a:ext cx="0" cy="204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9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289</Words>
  <Application>Microsoft Office PowerPoint</Application>
  <PresentationFormat>A4 Paper (210x297 mm)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Tri</cp:lastModifiedBy>
  <cp:revision>24</cp:revision>
  <cp:lastPrinted>2022-07-08T11:31:27Z</cp:lastPrinted>
  <dcterms:created xsi:type="dcterms:W3CDTF">2022-07-08T03:03:42Z</dcterms:created>
  <dcterms:modified xsi:type="dcterms:W3CDTF">2022-07-11T00:51:59Z</dcterms:modified>
</cp:coreProperties>
</file>