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8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97467-3C29-26E3-C147-DA1D2956CD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E9872C-98DA-4851-91AE-0D4EB78119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43FD9-C32F-520B-9F41-80587D73E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D7DF-C175-45FC-9701-3C495F56D7CE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2A9E3-B412-89AD-3D26-ADDF8D2CF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44919-DDA0-1E6C-4155-BDBD4D4B8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8B45-75C1-4005-B04F-7383B6815D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964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6888D-2BA3-74C9-CE8F-9D4B0301F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4702F9-5329-8480-41AF-7E941DBFE7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13D99-3AD5-9C11-2325-5A8CD7241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D7DF-C175-45FC-9701-3C495F56D7CE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BEC5A-45B7-A652-383A-27862DF45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D88F9-86E7-33D4-2013-B0A582E54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8B45-75C1-4005-B04F-7383B6815D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55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FCD080-5EDF-69AE-E0C1-FABF60AAB2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20E9DD-9EE4-72AF-7D63-6830D895A0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5E9F4C-67DC-FBE1-EFD5-252DF482E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D7DF-C175-45FC-9701-3C495F56D7CE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F8B25-CDE4-2FA7-D712-C91297A39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61B52-5D2D-B695-097D-827109795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8B45-75C1-4005-B04F-7383B6815D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1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8DC97-B8AA-DA7C-EB04-E7A2B5D2E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E8C46-C6B9-8F04-E45E-2541D003F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C77455-D44C-9D6D-4BD7-81429CB3B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D7DF-C175-45FC-9701-3C495F56D7CE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79E1D-E292-476D-1CC3-7CFB897DB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FC89F-12A0-4C30-22C2-B51E40167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8B45-75C1-4005-B04F-7383B6815D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023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3A0BD-3AF2-09F0-3A42-88D8A2106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F0327-24F8-96DA-8AB9-1EE3DB5CF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B981E-EC7A-EABE-FAF9-8A11C27FA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D7DF-C175-45FC-9701-3C495F56D7CE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EF48B-6A5C-4B22-603B-D32E7F8F9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91F4C-12C6-447A-DFE8-C3F20756A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8B45-75C1-4005-B04F-7383B6815D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4F67D-7892-C623-8BEA-9B0A01F4A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28268-C65C-36FA-8D84-F8D47EBEF9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0E2638-ED02-22BC-3533-FD9DAC62E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10534A-2AAF-324E-9C11-FF1435088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D7DF-C175-45FC-9701-3C495F56D7CE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964F5E-2BCF-4178-065F-4C98B47B5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6C8F93-FE79-2113-817C-8D78149C1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8B45-75C1-4005-B04F-7383B6815D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139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A4BEC-F6E7-64D1-21AA-5F4EE9361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06DF5E-9CFE-D2A0-F8C0-4DF9523D4F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E6B9CB-239D-305A-BC57-EA2EF7E837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E2EECA-2776-D7A4-8E2F-524962EA2F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26485F-7FDA-A47D-4651-03DC6E44B2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9572C4-0EC5-9952-FC6A-A7DEC1738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D7DF-C175-45FC-9701-3C495F56D7CE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72C862-A589-E3D5-0054-5784AD5C2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A84F41-B929-E9FA-1F7A-10EEF951C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8B45-75C1-4005-B04F-7383B6815D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916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01221-9901-4090-1E87-32EB0C5AA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94DE41-A5A0-76AE-8917-A2F661D22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D7DF-C175-45FC-9701-3C495F56D7CE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10444B-D2DD-DEFF-AB93-26D4B45D0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E834D2-92ED-5307-3A0B-761DC18B1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8B45-75C1-4005-B04F-7383B6815D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42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5615FC-7B7B-E0FA-A949-051691615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D7DF-C175-45FC-9701-3C495F56D7CE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761171-F4C5-0CAC-2451-E86402870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9679BD-F07D-E850-CF51-576208678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8B45-75C1-4005-B04F-7383B6815D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859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5B7A5-2467-5259-3408-9F7EB9FF1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E08F0-DB1C-C5F8-AE78-C19F0A2D2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EB75CB-2C23-15FE-92C6-699205A6B8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9C5D8-8255-245C-D6E0-E3AA63D3C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D7DF-C175-45FC-9701-3C495F56D7CE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6123F7-A53C-601C-07F3-5B69B5FC4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147F58-137B-64F3-FC5E-90F5509E1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8B45-75C1-4005-B04F-7383B6815D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139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C1489-1FD8-3AE7-B1AF-7E0E62F3F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E2824F-0307-FE0E-F694-E9B781DD69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742460-5AF1-2A6E-758E-C19C13468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71F52B-B19B-E8E3-A6AF-1F20FCC7A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D7DF-C175-45FC-9701-3C495F56D7CE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481852-6441-4BC2-FF10-2A6151CBD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58FDD-0E13-A833-B34B-E364C25DC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8B45-75C1-4005-B04F-7383B6815D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440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D4729B-7855-5248-A9BF-F4A4F93F3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307874-1193-9317-F25B-EF88DDAF88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EC246-A2A8-7687-0633-53E7F96FE9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CD7DF-C175-45FC-9701-3C495F56D7CE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AF92A-5B70-196E-F40C-44406FB1DF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17A32-767C-B686-550E-B5BDC105BF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68B45-75C1-4005-B04F-7383B6815D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878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91988EB-B2EF-8E7A-E7AF-EEC0F5D5A696}"/>
              </a:ext>
            </a:extLst>
          </p:cNvPr>
          <p:cNvSpPr/>
          <p:nvPr/>
        </p:nvSpPr>
        <p:spPr>
          <a:xfrm>
            <a:off x="8638492" y="2360428"/>
            <a:ext cx="2103636" cy="5163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lang="en-US" sz="11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LÂM SÀNG</a:t>
            </a:r>
            <a:endParaRPr lang="en-US" sz="11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F44C4A-A945-8859-71FA-E8890CFE3991}"/>
              </a:ext>
            </a:extLst>
          </p:cNvPr>
          <p:cNvSpPr/>
          <p:nvPr/>
        </p:nvSpPr>
        <p:spPr>
          <a:xfrm>
            <a:off x="4510126" y="3965733"/>
            <a:ext cx="2308185" cy="62414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CĐHA - TDCN</a:t>
            </a:r>
            <a:endParaRPr lang="en-US" sz="10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BS CKII. NGUYỄN HỮU QUỐC 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692724-0791-8B40-7542-186FF028EAB3}"/>
              </a:ext>
            </a:extLst>
          </p:cNvPr>
          <p:cNvSpPr/>
          <p:nvPr/>
        </p:nvSpPr>
        <p:spPr>
          <a:xfrm>
            <a:off x="4507027" y="4794739"/>
            <a:ext cx="2313942" cy="62414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XÉT </a:t>
            </a:r>
            <a:r>
              <a:rPr lang="en-US" sz="10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 – GIẢI PHẪU BỆNH</a:t>
            </a:r>
            <a:endParaRPr lang="en-US" sz="10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TS. BS 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CKII. VŨ BẢO CHÂU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9DE819-24D8-709E-9C4B-5B9ABE92792F}"/>
              </a:ext>
            </a:extLst>
          </p:cNvPr>
          <p:cNvSpPr/>
          <p:nvPr/>
        </p:nvSpPr>
        <p:spPr>
          <a:xfrm>
            <a:off x="4511085" y="3138126"/>
            <a:ext cx="2310103" cy="62414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</a:t>
            </a:r>
            <a:r>
              <a:rPr lang="en-US" sz="1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DƯỢC</a:t>
            </a:r>
          </a:p>
          <a:p>
            <a:pPr algn="ctr"/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DS. NGUYỄN THỊ NHƯ NHUNG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F4DED0-4B35-1115-A810-33072246175A}"/>
              </a:ext>
            </a:extLst>
          </p:cNvPr>
          <p:cNvSpPr/>
          <p:nvPr/>
        </p:nvSpPr>
        <p:spPr>
          <a:xfrm>
            <a:off x="4507025" y="5587942"/>
            <a:ext cx="2313942" cy="62217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KIỂM SOÁT </a:t>
            </a:r>
            <a:r>
              <a:rPr lang="en-US" sz="10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NHIỄM KHUẨN</a:t>
            </a:r>
            <a:endParaRPr lang="en-US" sz="10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076B2A-0606-931E-05E1-DD0DB6F8F908}"/>
              </a:ext>
            </a:extLst>
          </p:cNvPr>
          <p:cNvSpPr/>
          <p:nvPr/>
        </p:nvSpPr>
        <p:spPr>
          <a:xfrm>
            <a:off x="7277820" y="6210114"/>
            <a:ext cx="2313943" cy="53562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DINH DƯỠNG</a:t>
            </a:r>
          </a:p>
          <a:p>
            <a:pPr algn="ctr"/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THS. NGUYỄN THỊ THANH UYÊN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3EAB28-4AE9-9F35-C16F-9D0A30E8FD5B}"/>
              </a:ext>
            </a:extLst>
          </p:cNvPr>
          <p:cNvSpPr/>
          <p:nvPr/>
        </p:nvSpPr>
        <p:spPr>
          <a:xfrm>
            <a:off x="9730439" y="3138126"/>
            <a:ext cx="2311071" cy="53062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</a:t>
            </a:r>
            <a:r>
              <a:rPr lang="en-US" sz="1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 BỆNH</a:t>
            </a:r>
          </a:p>
          <a:p>
            <a:pPr algn="ctr"/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BS 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CKII. TRẦN QUỐC HOÀN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9469194-C29C-D0C6-4717-0F247672F03F}"/>
              </a:ext>
            </a:extLst>
          </p:cNvPr>
          <p:cNvSpPr/>
          <p:nvPr/>
        </p:nvSpPr>
        <p:spPr>
          <a:xfrm>
            <a:off x="7271223" y="3133728"/>
            <a:ext cx="2316695" cy="53615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</a:t>
            </a:r>
            <a:r>
              <a:rPr lang="en-US" sz="1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HỒI SỨC </a:t>
            </a:r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 CỨU</a:t>
            </a:r>
          </a:p>
          <a:p>
            <a:pPr algn="ctr"/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BS 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CKII. NGUYỄN THẾ KHÔI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64A0CCC-B874-DBAD-0078-B1E12CC4FE68}"/>
              </a:ext>
            </a:extLst>
          </p:cNvPr>
          <p:cNvSpPr/>
          <p:nvPr/>
        </p:nvSpPr>
        <p:spPr>
          <a:xfrm>
            <a:off x="7277820" y="3748151"/>
            <a:ext cx="2310103" cy="54045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NỘI TỔNG HỢP</a:t>
            </a:r>
          </a:p>
          <a:p>
            <a:pPr algn="ctr"/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BS 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CKI. HỒ THỊ MỸ LINH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DFF20B-27EE-D3E6-FE5F-88F3B14B4629}"/>
              </a:ext>
            </a:extLst>
          </p:cNvPr>
          <p:cNvSpPr/>
          <p:nvPr/>
        </p:nvSpPr>
        <p:spPr>
          <a:xfrm>
            <a:off x="7277820" y="4355548"/>
            <a:ext cx="2313942" cy="54045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NỘI TIM MẠCH</a:t>
            </a:r>
          </a:p>
          <a:p>
            <a:pPr algn="ctr"/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BS 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CKII</a:t>
            </a:r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. PHẠM XUÂN HẬU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69912A0-84D6-4317-5C5A-EA3F316D1E87}"/>
              </a:ext>
            </a:extLst>
          </p:cNvPr>
          <p:cNvSpPr/>
          <p:nvPr/>
        </p:nvSpPr>
        <p:spPr>
          <a:xfrm>
            <a:off x="7277820" y="4972318"/>
            <a:ext cx="2313943" cy="55680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YHCT</a:t>
            </a:r>
            <a:r>
              <a:rPr lang="en-US" sz="1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PHCN</a:t>
            </a:r>
            <a:endParaRPr lang="en-US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BS 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CKII. NGUYỄN THỊ LAM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EC5FD3C-7E6C-7A73-8E29-E0686AEEDC85}"/>
              </a:ext>
            </a:extLst>
          </p:cNvPr>
          <p:cNvSpPr/>
          <p:nvPr/>
        </p:nvSpPr>
        <p:spPr>
          <a:xfrm>
            <a:off x="7281660" y="5611785"/>
            <a:ext cx="2310103" cy="53562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NHI</a:t>
            </a:r>
          </a:p>
          <a:p>
            <a:pPr algn="ctr"/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BS 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CKI. PHẠM VĂN ÁNH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6446166-7747-D2E3-EB72-4FA3C53CF110}"/>
              </a:ext>
            </a:extLst>
          </p:cNvPr>
          <p:cNvSpPr/>
          <p:nvPr/>
        </p:nvSpPr>
        <p:spPr>
          <a:xfrm>
            <a:off x="9723763" y="4359846"/>
            <a:ext cx="2311073" cy="53615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NGOẠI TỔNG HỢP</a:t>
            </a:r>
          </a:p>
          <a:p>
            <a:pPr algn="ctr"/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THS BS. TRƯƠNG THÀNH CÔNG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3079795-83EC-9D49-2FBA-D1FDCB6A54FB}"/>
              </a:ext>
            </a:extLst>
          </p:cNvPr>
          <p:cNvSpPr/>
          <p:nvPr/>
        </p:nvSpPr>
        <p:spPr>
          <a:xfrm>
            <a:off x="9728526" y="3743502"/>
            <a:ext cx="2311074" cy="54045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</a:t>
            </a:r>
            <a:r>
              <a:rPr lang="en-US" sz="1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UNG BƯỚU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BS CKI. TRƯƠNG THỊ NGỌC DIỆP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E64C79A-572A-455C-DBCD-324D7A94F212}"/>
              </a:ext>
            </a:extLst>
          </p:cNvPr>
          <p:cNvSpPr/>
          <p:nvPr/>
        </p:nvSpPr>
        <p:spPr>
          <a:xfrm>
            <a:off x="9723763" y="4975119"/>
            <a:ext cx="2322140" cy="54045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PHẪU THUẬT - GÂY </a:t>
            </a:r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MÊ HỒI SỨC</a:t>
            </a:r>
          </a:p>
          <a:p>
            <a:pPr algn="ctr"/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BS 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CKI. UÔNG TUYẾT NHUNG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B10AA64-BEB7-7B67-86C7-893CAD6CA679}"/>
              </a:ext>
            </a:extLst>
          </p:cNvPr>
          <p:cNvSpPr/>
          <p:nvPr/>
        </p:nvSpPr>
        <p:spPr>
          <a:xfrm>
            <a:off x="9723763" y="5606958"/>
            <a:ext cx="2322141" cy="54045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PHỤ SẢN</a:t>
            </a:r>
          </a:p>
          <a:p>
            <a:pPr algn="ctr"/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BS 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CKII. MAI THÙY ANH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7AF5B15-B206-98BA-2945-474994D0038C}"/>
              </a:ext>
            </a:extLst>
          </p:cNvPr>
          <p:cNvSpPr/>
          <p:nvPr/>
        </p:nvSpPr>
        <p:spPr>
          <a:xfrm>
            <a:off x="9728526" y="6210114"/>
            <a:ext cx="2317179" cy="53115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LIÊN CHUYÊN KHOA</a:t>
            </a:r>
          </a:p>
          <a:p>
            <a:pPr algn="ctr"/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BS 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CKII</a:t>
            </a:r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. NGUYỄN TRẦN HẢI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BCA76B32-46D3-DBCC-AE2D-9ADFACB0BCE7}"/>
              </a:ext>
            </a:extLst>
          </p:cNvPr>
          <p:cNvSpPr/>
          <p:nvPr/>
        </p:nvSpPr>
        <p:spPr>
          <a:xfrm>
            <a:off x="2906777" y="48643"/>
            <a:ext cx="5518298" cy="68847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 </a:t>
            </a:r>
            <a:r>
              <a:rPr lang="en-US" sz="1500" b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 QUẢN TRỊ</a:t>
            </a:r>
            <a:endParaRPr lang="en-US" sz="15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ÔNG 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NGUYỄN </a:t>
            </a:r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MẠNH ĐẠO </a:t>
            </a:r>
            <a:r>
              <a:rPr lang="en-GB" sz="1000" b="0" i="0">
                <a:effectLst/>
                <a:latin typeface="Arial" panose="020B0604020202020204" pitchFamily="34" charset="0"/>
              </a:rPr>
              <a:t>———</a:t>
            </a:r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 BÀ HUỲNH THỊ KIM LOAN 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ÔNG NGUYỄN HUỲNH NGUYÊN THẠCH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303A352F-C660-9E2C-0996-97F8FD447BFD}"/>
              </a:ext>
            </a:extLst>
          </p:cNvPr>
          <p:cNvSpPr/>
          <p:nvPr/>
        </p:nvSpPr>
        <p:spPr>
          <a:xfrm>
            <a:off x="3929946" y="882609"/>
            <a:ext cx="3469863" cy="51098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GIÁM ĐỐC</a:t>
            </a:r>
          </a:p>
          <a:p>
            <a:pPr algn="ctr"/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BS CKII. NGUYỄN VĂN QUANG 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6CE5D9AE-44D6-A597-90CE-B4A40CE800DA}"/>
              </a:ext>
            </a:extLst>
          </p:cNvPr>
          <p:cNvSpPr/>
          <p:nvPr/>
        </p:nvSpPr>
        <p:spPr>
          <a:xfrm>
            <a:off x="4423173" y="1545239"/>
            <a:ext cx="2483712" cy="510985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 GIÁM ĐỐC</a:t>
            </a:r>
          </a:p>
          <a:p>
            <a:pPr algn="ctr"/>
            <a:r>
              <a:rPr lang="en-US" sz="1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THS. BSNT. </a:t>
            </a:r>
            <a:r>
              <a:rPr lang="en-US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CKI. NGÔ BẢO KHOA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5A3B0406-A780-53DA-F9FC-8632058036BE}"/>
              </a:ext>
            </a:extLst>
          </p:cNvPr>
          <p:cNvSpPr/>
          <p:nvPr/>
        </p:nvSpPr>
        <p:spPr>
          <a:xfrm>
            <a:off x="1068568" y="2360427"/>
            <a:ext cx="2052413" cy="5162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PHÒNG </a:t>
            </a:r>
            <a:r>
              <a:rPr lang="en-US" sz="1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 NĂNG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49C95D04-BAD9-C124-1312-20CDC4BEDA38}"/>
              </a:ext>
            </a:extLst>
          </p:cNvPr>
          <p:cNvSpPr/>
          <p:nvPr/>
        </p:nvSpPr>
        <p:spPr>
          <a:xfrm>
            <a:off x="134480" y="3133727"/>
            <a:ext cx="1906280" cy="56120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KHTH</a:t>
            </a:r>
          </a:p>
          <a:p>
            <a:pPr algn="ctr"/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THS BS. TRƯƠNG QUANG PHONG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CC1215E9-FA64-9C88-88ED-32FEC476EA2C}"/>
              </a:ext>
            </a:extLst>
          </p:cNvPr>
          <p:cNvSpPr/>
          <p:nvPr/>
        </p:nvSpPr>
        <p:spPr>
          <a:xfrm>
            <a:off x="2154770" y="3134818"/>
            <a:ext cx="1906280" cy="55680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TỔ CHỨC NHÂN SỰ</a:t>
            </a:r>
            <a:endParaRPr lang="en-US" sz="1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 TRẦN THỊ THANH TRUYỀN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1711A3EC-6654-3314-9E1E-0581AF8E8299}"/>
              </a:ext>
            </a:extLst>
          </p:cNvPr>
          <p:cNvSpPr/>
          <p:nvPr/>
        </p:nvSpPr>
        <p:spPr>
          <a:xfrm>
            <a:off x="2154770" y="4472034"/>
            <a:ext cx="1904757" cy="55680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HCQT</a:t>
            </a:r>
          </a:p>
          <a:p>
            <a:pPr algn="ctr"/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ÔNG ĐOÀN THANH HẰNG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8EE2BBDA-CF53-D399-AF57-45514BFBDF49}"/>
              </a:ext>
            </a:extLst>
          </p:cNvPr>
          <p:cNvSpPr/>
          <p:nvPr/>
        </p:nvSpPr>
        <p:spPr>
          <a:xfrm>
            <a:off x="2154770" y="3802442"/>
            <a:ext cx="1904757" cy="55310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CNTT</a:t>
            </a:r>
            <a:endParaRPr lang="en-US" sz="1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KS. 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LÊ PHÚ THUẬN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12C89A13-4DFA-741D-8675-8F04D6CC33CE}"/>
              </a:ext>
            </a:extLst>
          </p:cNvPr>
          <p:cNvSpPr/>
          <p:nvPr/>
        </p:nvSpPr>
        <p:spPr>
          <a:xfrm>
            <a:off x="129618" y="3802442"/>
            <a:ext cx="1904757" cy="55680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ĐIỀU DƯỠNG</a:t>
            </a:r>
          </a:p>
          <a:p>
            <a:pPr algn="ctr"/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CN 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ĐD</a:t>
            </a:r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. PHAN THỊ KIỀU LOAN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5F71C9B-E541-2132-DA70-EEB9E333F84A}"/>
              </a:ext>
            </a:extLst>
          </p:cNvPr>
          <p:cNvSpPr/>
          <p:nvPr/>
        </p:nvSpPr>
        <p:spPr>
          <a:xfrm>
            <a:off x="127983" y="4469320"/>
            <a:ext cx="1906280" cy="55988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QLCL</a:t>
            </a:r>
          </a:p>
          <a:p>
            <a:pPr algn="ctr"/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THS. NGUYỄN THANH SƠN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3291E895-006C-A41F-B335-E1803DE40818}"/>
              </a:ext>
            </a:extLst>
          </p:cNvPr>
          <p:cNvSpPr/>
          <p:nvPr/>
        </p:nvSpPr>
        <p:spPr>
          <a:xfrm>
            <a:off x="2154008" y="5133635"/>
            <a:ext cx="1906279" cy="55988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TCKT</a:t>
            </a:r>
          </a:p>
          <a:p>
            <a:pPr algn="ctr"/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 </a:t>
            </a:r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ĐỖ THỊ MỘNG ĐIỆP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A4B5E4B9-4950-DEE1-E4CF-C00BF536DEBC}"/>
              </a:ext>
            </a:extLst>
          </p:cNvPr>
          <p:cNvSpPr/>
          <p:nvPr/>
        </p:nvSpPr>
        <p:spPr>
          <a:xfrm>
            <a:off x="2154008" y="5824466"/>
            <a:ext cx="1906280" cy="55988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MAKETING</a:t>
            </a:r>
            <a:endParaRPr lang="en-US" sz="1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ÔNG LÊ NGỌC LINH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B357A3FF-B287-7766-B52E-A19F9C16F327}"/>
              </a:ext>
            </a:extLst>
          </p:cNvPr>
          <p:cNvSpPr/>
          <p:nvPr/>
        </p:nvSpPr>
        <p:spPr>
          <a:xfrm>
            <a:off x="127983" y="5133635"/>
            <a:ext cx="1905098" cy="55988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TTB - VTYT</a:t>
            </a:r>
          </a:p>
          <a:p>
            <a:pPr algn="ctr"/>
            <a:r>
              <a:rPr lang="en-US" sz="1000" b="1">
                <a:latin typeface="Times New Roman" panose="02020603050405020304" pitchFamily="18" charset="0"/>
                <a:cs typeface="Times New Roman" panose="02020603050405020304" pitchFamily="18" charset="0"/>
              </a:rPr>
              <a:t>ÔNG BÙI BÁ LỘC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F64D4E1C-D47A-75AE-7F5F-229495E87A1F}"/>
              </a:ext>
            </a:extLst>
          </p:cNvPr>
          <p:cNvSpPr/>
          <p:nvPr/>
        </p:nvSpPr>
        <p:spPr>
          <a:xfrm>
            <a:off x="4701963" y="2365766"/>
            <a:ext cx="1928854" cy="51098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 CẬN LÂM SÀNG</a:t>
            </a:r>
            <a:endParaRPr lang="en-US" sz="11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29CA88-F103-984E-9749-6C1E28467578}"/>
              </a:ext>
            </a:extLst>
          </p:cNvPr>
          <p:cNvCxnSpPr>
            <a:cxnSpLocks/>
            <a:stCxn id="86" idx="2"/>
            <a:endCxn id="87" idx="0"/>
          </p:cNvCxnSpPr>
          <p:nvPr/>
        </p:nvCxnSpPr>
        <p:spPr>
          <a:xfrm flipH="1">
            <a:off x="5664878" y="737120"/>
            <a:ext cx="1048" cy="14548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9913C04-DD34-9A9F-0134-15D640436E74}"/>
              </a:ext>
            </a:extLst>
          </p:cNvPr>
          <p:cNvCxnSpPr>
            <a:stCxn id="87" idx="2"/>
            <a:endCxn id="88" idx="0"/>
          </p:cNvCxnSpPr>
          <p:nvPr/>
        </p:nvCxnSpPr>
        <p:spPr>
          <a:xfrm>
            <a:off x="5664878" y="1393594"/>
            <a:ext cx="151" cy="15164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7C342CD7-E72A-29BC-D2CE-B294B662435D}"/>
              </a:ext>
            </a:extLst>
          </p:cNvPr>
          <p:cNvCxnSpPr>
            <a:cxnSpLocks/>
            <a:stCxn id="90" idx="0"/>
            <a:endCxn id="88" idx="1"/>
          </p:cNvCxnSpPr>
          <p:nvPr/>
        </p:nvCxnSpPr>
        <p:spPr>
          <a:xfrm rot="5400000" flipH="1" flipV="1">
            <a:off x="2979127" y="916381"/>
            <a:ext cx="559695" cy="2328398"/>
          </a:xfrm>
          <a:prstGeom prst="bentConnector2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7E74B21E-A879-2718-077A-AE99C4BE1D9F}"/>
              </a:ext>
            </a:extLst>
          </p:cNvPr>
          <p:cNvCxnSpPr>
            <a:cxnSpLocks/>
            <a:stCxn id="88" idx="3"/>
            <a:endCxn id="4" idx="0"/>
          </p:cNvCxnSpPr>
          <p:nvPr/>
        </p:nvCxnSpPr>
        <p:spPr>
          <a:xfrm>
            <a:off x="6906885" y="1800732"/>
            <a:ext cx="2783425" cy="559696"/>
          </a:xfrm>
          <a:prstGeom prst="bentConnector2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89270DF-0337-77E4-1CB0-AC01781D87AB}"/>
              </a:ext>
            </a:extLst>
          </p:cNvPr>
          <p:cNvCxnSpPr>
            <a:cxnSpLocks/>
            <a:stCxn id="88" idx="2"/>
            <a:endCxn id="109" idx="0"/>
          </p:cNvCxnSpPr>
          <p:nvPr/>
        </p:nvCxnSpPr>
        <p:spPr>
          <a:xfrm>
            <a:off x="5665029" y="2056224"/>
            <a:ext cx="1361" cy="30954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0B135CDF-1F5C-73D8-C07C-202810BE8F62}"/>
              </a:ext>
            </a:extLst>
          </p:cNvPr>
          <p:cNvCxnSpPr>
            <a:cxnSpLocks/>
            <a:stCxn id="109" idx="2"/>
            <a:endCxn id="7" idx="0"/>
          </p:cNvCxnSpPr>
          <p:nvPr/>
        </p:nvCxnSpPr>
        <p:spPr>
          <a:xfrm flipH="1">
            <a:off x="5666137" y="2876751"/>
            <a:ext cx="253" cy="2613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6A43D64-AD55-33E8-CA95-0143106BFD39}"/>
              </a:ext>
            </a:extLst>
          </p:cNvPr>
          <p:cNvCxnSpPr>
            <a:cxnSpLocks/>
            <a:stCxn id="7" idx="2"/>
            <a:endCxn id="5" idx="0"/>
          </p:cNvCxnSpPr>
          <p:nvPr/>
        </p:nvCxnSpPr>
        <p:spPr>
          <a:xfrm flipH="1">
            <a:off x="5664219" y="3762269"/>
            <a:ext cx="1918" cy="2034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D1D91ED4-A914-99D9-0E3B-9C4BCA2136DE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 flipH="1">
            <a:off x="5663998" y="4589876"/>
            <a:ext cx="221" cy="20486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5DDDCFBA-6F38-3A55-43D6-14D9B0D3815D}"/>
              </a:ext>
            </a:extLst>
          </p:cNvPr>
          <p:cNvCxnSpPr>
            <a:cxnSpLocks/>
            <a:stCxn id="6" idx="2"/>
            <a:endCxn id="8" idx="0"/>
          </p:cNvCxnSpPr>
          <p:nvPr/>
        </p:nvCxnSpPr>
        <p:spPr>
          <a:xfrm flipH="1">
            <a:off x="5663996" y="5418883"/>
            <a:ext cx="2" cy="16905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860CBEAB-1D53-7A8A-AB1F-A7BA36E7F321}"/>
              </a:ext>
            </a:extLst>
          </p:cNvPr>
          <p:cNvCxnSpPr>
            <a:cxnSpLocks/>
            <a:stCxn id="4" idx="2"/>
            <a:endCxn id="11" idx="0"/>
          </p:cNvCxnSpPr>
          <p:nvPr/>
        </p:nvCxnSpPr>
        <p:spPr>
          <a:xfrm flipH="1">
            <a:off x="8429571" y="2876752"/>
            <a:ext cx="1260739" cy="25697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E6FFF4BF-97E6-8923-CADC-C833A15600F7}"/>
              </a:ext>
            </a:extLst>
          </p:cNvPr>
          <p:cNvCxnSpPr>
            <a:cxnSpLocks/>
            <a:stCxn id="4" idx="2"/>
            <a:endCxn id="10" idx="0"/>
          </p:cNvCxnSpPr>
          <p:nvPr/>
        </p:nvCxnSpPr>
        <p:spPr>
          <a:xfrm>
            <a:off x="9690310" y="2876752"/>
            <a:ext cx="1195665" cy="26137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A169CD53-37FB-DBF2-E427-704E94F67DBD}"/>
              </a:ext>
            </a:extLst>
          </p:cNvPr>
          <p:cNvCxnSpPr>
            <a:cxnSpLocks/>
            <a:stCxn id="11" idx="2"/>
            <a:endCxn id="12" idx="0"/>
          </p:cNvCxnSpPr>
          <p:nvPr/>
        </p:nvCxnSpPr>
        <p:spPr>
          <a:xfrm>
            <a:off x="8429571" y="3669885"/>
            <a:ext cx="3301" cy="7826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02ABBC5D-7D6C-3F32-CA0D-14109243823C}"/>
              </a:ext>
            </a:extLst>
          </p:cNvPr>
          <p:cNvCxnSpPr>
            <a:cxnSpLocks/>
            <a:stCxn id="12" idx="2"/>
            <a:endCxn id="13" idx="0"/>
          </p:cNvCxnSpPr>
          <p:nvPr/>
        </p:nvCxnSpPr>
        <p:spPr>
          <a:xfrm>
            <a:off x="8432872" y="4288607"/>
            <a:ext cx="1919" cy="6694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2E93B233-5890-CFC9-452C-0E033AB3B59F}"/>
              </a:ext>
            </a:extLst>
          </p:cNvPr>
          <p:cNvCxnSpPr>
            <a:cxnSpLocks/>
            <a:stCxn id="13" idx="2"/>
            <a:endCxn id="14" idx="0"/>
          </p:cNvCxnSpPr>
          <p:nvPr/>
        </p:nvCxnSpPr>
        <p:spPr>
          <a:xfrm>
            <a:off x="8434791" y="4896004"/>
            <a:ext cx="1" cy="7631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EB64FFF3-5AD0-50FC-0848-D8A250B4C254}"/>
              </a:ext>
            </a:extLst>
          </p:cNvPr>
          <p:cNvCxnSpPr>
            <a:cxnSpLocks/>
            <a:stCxn id="14" idx="2"/>
            <a:endCxn id="15" idx="0"/>
          </p:cNvCxnSpPr>
          <p:nvPr/>
        </p:nvCxnSpPr>
        <p:spPr>
          <a:xfrm>
            <a:off x="8434792" y="5529121"/>
            <a:ext cx="1920" cy="826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8A312659-EDDE-EE32-C18E-D138FFB9FF6A}"/>
              </a:ext>
            </a:extLst>
          </p:cNvPr>
          <p:cNvCxnSpPr>
            <a:cxnSpLocks/>
            <a:stCxn id="14" idx="2"/>
            <a:endCxn id="15" idx="0"/>
          </p:cNvCxnSpPr>
          <p:nvPr/>
        </p:nvCxnSpPr>
        <p:spPr>
          <a:xfrm>
            <a:off x="8434792" y="5529121"/>
            <a:ext cx="1920" cy="826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855F23B1-C0FD-AF26-0929-7BC95B00FCE5}"/>
              </a:ext>
            </a:extLst>
          </p:cNvPr>
          <p:cNvCxnSpPr>
            <a:cxnSpLocks/>
            <a:stCxn id="18" idx="2"/>
            <a:endCxn id="19" idx="0"/>
          </p:cNvCxnSpPr>
          <p:nvPr/>
        </p:nvCxnSpPr>
        <p:spPr>
          <a:xfrm>
            <a:off x="10884833" y="5515575"/>
            <a:ext cx="1" cy="9138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6F571D8E-C96B-D8C6-5896-9AFD0D7D6E69}"/>
              </a:ext>
            </a:extLst>
          </p:cNvPr>
          <p:cNvCxnSpPr>
            <a:cxnSpLocks/>
            <a:stCxn id="15" idx="2"/>
            <a:endCxn id="9" idx="0"/>
          </p:cNvCxnSpPr>
          <p:nvPr/>
        </p:nvCxnSpPr>
        <p:spPr>
          <a:xfrm flipH="1">
            <a:off x="8434792" y="6147414"/>
            <a:ext cx="1920" cy="627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EE6DD83E-306A-8074-2F8D-93C2CFDDBBA5}"/>
              </a:ext>
            </a:extLst>
          </p:cNvPr>
          <p:cNvCxnSpPr>
            <a:cxnSpLocks/>
            <a:stCxn id="19" idx="2"/>
            <a:endCxn id="20" idx="0"/>
          </p:cNvCxnSpPr>
          <p:nvPr/>
        </p:nvCxnSpPr>
        <p:spPr>
          <a:xfrm>
            <a:off x="10884834" y="6147414"/>
            <a:ext cx="2282" cy="627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0F689EFA-0393-BE2E-8578-DA5B530083B4}"/>
              </a:ext>
            </a:extLst>
          </p:cNvPr>
          <p:cNvCxnSpPr>
            <a:cxnSpLocks/>
            <a:stCxn id="90" idx="2"/>
            <a:endCxn id="91" idx="0"/>
          </p:cNvCxnSpPr>
          <p:nvPr/>
        </p:nvCxnSpPr>
        <p:spPr>
          <a:xfrm flipH="1">
            <a:off x="1087620" y="2876628"/>
            <a:ext cx="1007155" cy="25709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08850B96-1DC1-2D65-FC46-E7CAC8B3C7A3}"/>
              </a:ext>
            </a:extLst>
          </p:cNvPr>
          <p:cNvCxnSpPr>
            <a:stCxn id="10" idx="2"/>
            <a:endCxn id="17" idx="0"/>
          </p:cNvCxnSpPr>
          <p:nvPr/>
        </p:nvCxnSpPr>
        <p:spPr>
          <a:xfrm flipH="1">
            <a:off x="10884063" y="3668751"/>
            <a:ext cx="1912" cy="7475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7C0E6C4-23B0-5487-ADEF-46005D895ED8}"/>
              </a:ext>
            </a:extLst>
          </p:cNvPr>
          <p:cNvCxnSpPr>
            <a:stCxn id="17" idx="2"/>
            <a:endCxn id="16" idx="0"/>
          </p:cNvCxnSpPr>
          <p:nvPr/>
        </p:nvCxnSpPr>
        <p:spPr>
          <a:xfrm flipH="1">
            <a:off x="10879300" y="4283958"/>
            <a:ext cx="4763" cy="758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CB6FEBF1-E10F-00EB-0A50-EF0F37A4E665}"/>
              </a:ext>
            </a:extLst>
          </p:cNvPr>
          <p:cNvCxnSpPr>
            <a:stCxn id="16" idx="2"/>
            <a:endCxn id="18" idx="0"/>
          </p:cNvCxnSpPr>
          <p:nvPr/>
        </p:nvCxnSpPr>
        <p:spPr>
          <a:xfrm>
            <a:off x="10879300" y="4896004"/>
            <a:ext cx="5533" cy="7911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1B8AC2EB-E7ED-532C-6884-23F501565736}"/>
              </a:ext>
            </a:extLst>
          </p:cNvPr>
          <p:cNvCxnSpPr>
            <a:cxnSpLocks/>
            <a:stCxn id="90" idx="2"/>
            <a:endCxn id="92" idx="0"/>
          </p:cNvCxnSpPr>
          <p:nvPr/>
        </p:nvCxnSpPr>
        <p:spPr>
          <a:xfrm>
            <a:off x="2094775" y="2876628"/>
            <a:ext cx="1013135" cy="25819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4488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279</Words>
  <Application>Microsoft Office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13</cp:revision>
  <dcterms:created xsi:type="dcterms:W3CDTF">2023-04-26T10:06:09Z</dcterms:created>
  <dcterms:modified xsi:type="dcterms:W3CDTF">2023-07-05T07:11:57Z</dcterms:modified>
</cp:coreProperties>
</file>